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6" r:id="rId10"/>
    <p:sldId id="267" r:id="rId11"/>
    <p:sldId id="268" r:id="rId12"/>
    <p:sldId id="269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Schoolbook" panose="02040604050505020304" pitchFamily="18" charset="0"/>
      <p:regular r:id="rId19"/>
      <p:bold r:id="rId20"/>
      <p:italic r:id="rId21"/>
      <p:boldItalic r:id="rId22"/>
    </p:embeddedFont>
    <p:embeddedFont>
      <p:font typeface="Corbel" panose="020B0503020204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06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382"/>
            <a:ext cx="9148763" cy="5156597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9989" y="4831893"/>
            <a:ext cx="2057400" cy="273844"/>
          </a:xfrm>
        </p:spPr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158" y="4831893"/>
            <a:ext cx="3086100" cy="273844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9824" y="4831893"/>
            <a:ext cx="2066534" cy="273844"/>
          </a:xfrm>
        </p:spPr>
        <p:txBody>
          <a:bodyPr anchor="ctr"/>
          <a:lstStyle>
            <a:lvl1pPr algn="l">
              <a:defRPr sz="9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8" name="Freeform 57"/>
          <p:cNvSpPr/>
          <p:nvPr/>
        </p:nvSpPr>
        <p:spPr bwMode="auto">
          <a:xfrm>
            <a:off x="3342085" y="23813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5490225" y="350839"/>
            <a:ext cx="3656410" cy="4442222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564" y="767901"/>
            <a:ext cx="2845259" cy="251223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2925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564" y="3709033"/>
            <a:ext cx="2845259" cy="77832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150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6938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12239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474" y="380278"/>
            <a:ext cx="1178720" cy="40049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5" y="393280"/>
            <a:ext cx="4469683" cy="39919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8474" y="4722462"/>
            <a:ext cx="1879497" cy="273844"/>
          </a:xfrm>
        </p:spPr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0275" y="4722462"/>
            <a:ext cx="44696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550983" y="2139901"/>
            <a:ext cx="4037450" cy="453202"/>
          </a:xfrm>
        </p:spPr>
        <p:txBody>
          <a:bodyPr/>
          <a:lstStyle>
            <a:lvl1pPr algn="l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6833687" y="428627"/>
            <a:ext cx="0" cy="3956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224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66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56175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1" y="-3509"/>
            <a:ext cx="9150461" cy="514700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1839516" y="946548"/>
            <a:ext cx="5464969" cy="3250406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8557" y="4722548"/>
            <a:ext cx="2057400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02557A-7053-4340-A874-8AB926A8EDA1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0683" y="4722548"/>
            <a:ext cx="3086100" cy="273844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8057" y="4722548"/>
            <a:ext cx="2086157" cy="273844"/>
          </a:xfrm>
        </p:spPr>
        <p:txBody>
          <a:bodyPr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1726" y="1372935"/>
            <a:ext cx="4394793" cy="1381286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2925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0938" y="3132099"/>
            <a:ext cx="3424856" cy="779105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5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05056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74" y="1828800"/>
            <a:ext cx="3120390" cy="27432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7813" y="1828800"/>
            <a:ext cx="3120390" cy="27432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80401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274" y="425196"/>
            <a:ext cx="6577930" cy="11727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4" y="1842306"/>
            <a:ext cx="3120390" cy="617934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0274" y="2487480"/>
            <a:ext cx="3120390" cy="2084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7813" y="1842306"/>
            <a:ext cx="3120390" cy="617934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7813" y="2487480"/>
            <a:ext cx="3120390" cy="2084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4304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6981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4/14/2021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16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6429343" y="340261"/>
            <a:ext cx="2557084" cy="4392971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367" y="1127930"/>
            <a:ext cx="2420786" cy="1265943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98" y="331060"/>
            <a:ext cx="5697780" cy="424094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7367" y="2417853"/>
            <a:ext cx="2420786" cy="2154148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417" y="4714875"/>
            <a:ext cx="2420786" cy="273844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4714875"/>
            <a:ext cx="5697780" cy="273844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7367" y="280203"/>
            <a:ext cx="2420786" cy="612361"/>
          </a:xfrm>
        </p:spPr>
        <p:txBody>
          <a:bodyPr anchor="t"/>
          <a:lstStyle>
            <a:lvl1pPr algn="l">
              <a:defRPr sz="33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70731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6429343" y="340261"/>
            <a:ext cx="2557084" cy="4392971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366" y="1127933"/>
            <a:ext cx="2422969" cy="1265943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1"/>
            <a:ext cx="6076988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7366" y="2417854"/>
            <a:ext cx="2420874" cy="2154146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366" y="4718304"/>
            <a:ext cx="2420874" cy="273844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4718304"/>
            <a:ext cx="5698998" cy="273844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7366" y="280205"/>
            <a:ext cx="2420874" cy="612362"/>
          </a:xfrm>
        </p:spPr>
        <p:txBody>
          <a:bodyPr anchor="t"/>
          <a:lstStyle>
            <a:lvl1pPr algn="l">
              <a:defRPr sz="33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78712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76" y="426259"/>
            <a:ext cx="6577928" cy="117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1828800"/>
            <a:ext cx="6577928" cy="273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20803" y="472246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275" y="4722462"/>
            <a:ext cx="425053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749" y="542496"/>
            <a:ext cx="1413261" cy="453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200276" y="1632007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4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9000"/>
        </a:lnSpc>
        <a:spcBef>
          <a:spcPct val="0"/>
        </a:spcBef>
        <a:buNone/>
        <a:defRPr sz="33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5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8006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35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2009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2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6012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0015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4018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168021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192024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16027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roup 70">
            <a:extLst>
              <a:ext uri="{FF2B5EF4-FFF2-40B4-BE49-F238E27FC236}">
                <a16:creationId xmlns:a16="http://schemas.microsoft.com/office/drawing/2014/main" id="{FF5C4964-2B7E-4B79-997B-3F4FF3B09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41CCC2DF-9B64-4AD5-9D3B-E9165DDD9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84C4C7F-9B81-4DF4-BFD1-9A4A8988F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3DC49E10-BF5A-413B-B929-A3A2EEA4C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061" name="Freeform 57">
            <a:extLst>
              <a:ext uri="{FF2B5EF4-FFF2-40B4-BE49-F238E27FC236}">
                <a16:creationId xmlns:a16="http://schemas.microsoft.com/office/drawing/2014/main" id="{4C99D49E-2BAF-489F-A5F6-6B484E232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1062" name="Group 77">
            <a:extLst>
              <a:ext uri="{FF2B5EF4-FFF2-40B4-BE49-F238E27FC236}">
                <a16:creationId xmlns:a16="http://schemas.microsoft.com/office/drawing/2014/main" id="{1BBE7040-4A1B-4F7D-A576-C1CC7361A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79" name="Freeform 206">
              <a:extLst>
                <a:ext uri="{FF2B5EF4-FFF2-40B4-BE49-F238E27FC236}">
                  <a16:creationId xmlns:a16="http://schemas.microsoft.com/office/drawing/2014/main" id="{A5C39BD9-8F21-4C56-830A-49B31CA6C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0" name="Freeform 211">
              <a:extLst>
                <a:ext uri="{FF2B5EF4-FFF2-40B4-BE49-F238E27FC236}">
                  <a16:creationId xmlns:a16="http://schemas.microsoft.com/office/drawing/2014/main" id="{33D7514E-4DA7-4B17-B932-12DB88EAA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3787B3C-7589-4D19-98F6-25F0E6BA8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3" name="Rectangle 82">
            <a:extLst>
              <a:ext uri="{FF2B5EF4-FFF2-40B4-BE49-F238E27FC236}">
                <a16:creationId xmlns:a16="http://schemas.microsoft.com/office/drawing/2014/main" id="{B839984D-81E8-4FA7-A2AE-FAE49E2D6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70BFD7AF-DB0E-4093-A947-38E04E17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rgbClr val="484A56"/>
              <a:srgbClr val="484A56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" y="0"/>
            <a:ext cx="9140447" cy="5143500"/>
          </a:xfrm>
          <a:prstGeom prst="rect">
            <a:avLst/>
          </a:prstGeom>
        </p:spPr>
      </p:pic>
      <p:sp>
        <p:nvSpPr>
          <p:cNvPr id="87" name="Rounded Rectangle 7">
            <a:extLst>
              <a:ext uri="{FF2B5EF4-FFF2-40B4-BE49-F238E27FC236}">
                <a16:creationId xmlns:a16="http://schemas.microsoft.com/office/drawing/2014/main" id="{E946E7A3-5639-43CA-9FA4-AD710A604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838" y="350838"/>
            <a:ext cx="8445732" cy="4442222"/>
          </a:xfrm>
          <a:prstGeom prst="roundRect">
            <a:avLst>
              <a:gd name="adj" fmla="val 522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8">
            <a:extLst>
              <a:ext uri="{FF2B5EF4-FFF2-40B4-BE49-F238E27FC236}">
                <a16:creationId xmlns:a16="http://schemas.microsoft.com/office/drawing/2014/main" id="{CD87BC91-E8B6-4AF8-987B-0876B460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075" y="355600"/>
            <a:ext cx="8445732" cy="4442222"/>
          </a:xfrm>
          <a:custGeom>
            <a:avLst/>
            <a:gdLst>
              <a:gd name="connsiteX0" fmla="*/ 336522 w 11260976"/>
              <a:gd name="connsiteY0" fmla="*/ 196832 h 5922963"/>
              <a:gd name="connsiteX1" fmla="*/ 209530 w 11260976"/>
              <a:gd name="connsiteY1" fmla="*/ 323824 h 5922963"/>
              <a:gd name="connsiteX2" fmla="*/ 209530 w 11260976"/>
              <a:gd name="connsiteY2" fmla="*/ 5586441 h 5922963"/>
              <a:gd name="connsiteX3" fmla="*/ 336522 w 11260976"/>
              <a:gd name="connsiteY3" fmla="*/ 5713433 h 5922963"/>
              <a:gd name="connsiteX4" fmla="*/ 10938742 w 11260976"/>
              <a:gd name="connsiteY4" fmla="*/ 5713433 h 5922963"/>
              <a:gd name="connsiteX5" fmla="*/ 11065734 w 11260976"/>
              <a:gd name="connsiteY5" fmla="*/ 5586441 h 5922963"/>
              <a:gd name="connsiteX6" fmla="*/ 11065734 w 11260976"/>
              <a:gd name="connsiteY6" fmla="*/ 323824 h 5922963"/>
              <a:gd name="connsiteX7" fmla="*/ 10938742 w 11260976"/>
              <a:gd name="connsiteY7" fmla="*/ 196832 h 5922963"/>
              <a:gd name="connsiteX8" fmla="*/ 309593 w 11260976"/>
              <a:gd name="connsiteY8" fmla="*/ 0 h 5922963"/>
              <a:gd name="connsiteX9" fmla="*/ 10951383 w 11260976"/>
              <a:gd name="connsiteY9" fmla="*/ 0 h 5922963"/>
              <a:gd name="connsiteX10" fmla="*/ 11260976 w 11260976"/>
              <a:gd name="connsiteY10" fmla="*/ 309593 h 5922963"/>
              <a:gd name="connsiteX11" fmla="*/ 11260976 w 11260976"/>
              <a:gd name="connsiteY11" fmla="*/ 5613370 h 5922963"/>
              <a:gd name="connsiteX12" fmla="*/ 10951383 w 11260976"/>
              <a:gd name="connsiteY12" fmla="*/ 5922963 h 5922963"/>
              <a:gd name="connsiteX13" fmla="*/ 309593 w 11260976"/>
              <a:gd name="connsiteY13" fmla="*/ 5922963 h 5922963"/>
              <a:gd name="connsiteX14" fmla="*/ 0 w 11260976"/>
              <a:gd name="connsiteY14" fmla="*/ 5613370 h 5922963"/>
              <a:gd name="connsiteX15" fmla="*/ 0 w 11260976"/>
              <a:gd name="connsiteY15" fmla="*/ 309593 h 5922963"/>
              <a:gd name="connsiteX16" fmla="*/ 309593 w 11260976"/>
              <a:gd name="connsiteY16" fmla="*/ 0 h 59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60976" h="5922963">
                <a:moveTo>
                  <a:pt x="336522" y="196832"/>
                </a:moveTo>
                <a:cubicBezTo>
                  <a:pt x="266386" y="196832"/>
                  <a:pt x="209530" y="253688"/>
                  <a:pt x="209530" y="323824"/>
                </a:cubicBezTo>
                <a:lnTo>
                  <a:pt x="209530" y="5586441"/>
                </a:lnTo>
                <a:cubicBezTo>
                  <a:pt x="209530" y="5656577"/>
                  <a:pt x="266386" y="5713433"/>
                  <a:pt x="336522" y="5713433"/>
                </a:cubicBezTo>
                <a:lnTo>
                  <a:pt x="10938742" y="5713433"/>
                </a:lnTo>
                <a:cubicBezTo>
                  <a:pt x="11008878" y="5713433"/>
                  <a:pt x="11065734" y="5656577"/>
                  <a:pt x="11065734" y="5586441"/>
                </a:cubicBezTo>
                <a:lnTo>
                  <a:pt x="11065734" y="323824"/>
                </a:lnTo>
                <a:cubicBezTo>
                  <a:pt x="11065734" y="253688"/>
                  <a:pt x="11008878" y="196832"/>
                  <a:pt x="10938742" y="196832"/>
                </a:cubicBezTo>
                <a:close/>
                <a:moveTo>
                  <a:pt x="309593" y="0"/>
                </a:moveTo>
                <a:lnTo>
                  <a:pt x="10951383" y="0"/>
                </a:lnTo>
                <a:cubicBezTo>
                  <a:pt x="11122366" y="0"/>
                  <a:pt x="11260976" y="138610"/>
                  <a:pt x="11260976" y="309593"/>
                </a:cubicBezTo>
                <a:lnTo>
                  <a:pt x="11260976" y="5613370"/>
                </a:lnTo>
                <a:cubicBezTo>
                  <a:pt x="11260976" y="5784353"/>
                  <a:pt x="11122366" y="5922963"/>
                  <a:pt x="10951383" y="5922963"/>
                </a:cubicBezTo>
                <a:lnTo>
                  <a:pt x="309593" y="5922963"/>
                </a:lnTo>
                <a:cubicBezTo>
                  <a:pt x="138610" y="5922963"/>
                  <a:pt x="0" y="5784353"/>
                  <a:pt x="0" y="5613370"/>
                </a:cubicBezTo>
                <a:lnTo>
                  <a:pt x="0" y="309593"/>
                </a:lnTo>
                <a:cubicBezTo>
                  <a:pt x="0" y="138610"/>
                  <a:pt x="138610" y="0"/>
                  <a:pt x="30959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ounded Rectangle 8">
            <a:extLst>
              <a:ext uri="{FF2B5EF4-FFF2-40B4-BE49-F238E27FC236}">
                <a16:creationId xmlns:a16="http://schemas.microsoft.com/office/drawing/2014/main" id="{8FD62E48-BA23-4410-9A32-B0CCE322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223" y="503223"/>
            <a:ext cx="8142153" cy="4137452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13AAA-9685-43CA-9D9C-8AC857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76" y="767900"/>
            <a:ext cx="3420407" cy="2512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/>
              <a:t>Zodiac Studio</a:t>
            </a:r>
            <a:br>
              <a:rPr lang="en-US" sz="3900" dirty="0"/>
            </a:br>
            <a:endParaRPr lang="en-US" sz="3900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9023B07-5A41-4E85-987E-E8701462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5825" y="3471821"/>
            <a:ext cx="521208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 Same Side Corner Rectangle 16">
            <a:extLst>
              <a:ext uri="{FF2B5EF4-FFF2-40B4-BE49-F238E27FC236}">
                <a16:creationId xmlns:a16="http://schemas.microsoft.com/office/drawing/2014/main" id="{6C38FAA7-6D4E-43B3-B226-6EFF20B1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50746" y="541285"/>
            <a:ext cx="4120647" cy="4078139"/>
          </a:xfrm>
          <a:prstGeom prst="round2SameRect">
            <a:avLst>
              <a:gd name="adj1" fmla="val 2412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20">
            <a:extLst>
              <a:ext uri="{FF2B5EF4-FFF2-40B4-BE49-F238E27FC236}">
                <a16:creationId xmlns:a16="http://schemas.microsoft.com/office/drawing/2014/main" id="{6EB972FF-7EEA-4EC9-B869-8E2DEDF90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865" y="520029"/>
            <a:ext cx="8142153" cy="4120646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ounded Rectangle 26">
            <a:extLst>
              <a:ext uri="{FF2B5EF4-FFF2-40B4-BE49-F238E27FC236}">
                <a16:creationId xmlns:a16="http://schemas.microsoft.com/office/drawing/2014/main" id="{81047AE6-E076-4340-BE94-C7A705BCD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1848" y="981365"/>
            <a:ext cx="3114120" cy="32144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ute Zodiac Signs Cursor Collection - Custom Cursor">
            <a:extLst>
              <a:ext uri="{FF2B5EF4-FFF2-40B4-BE49-F238E27FC236}">
                <a16:creationId xmlns:a16="http://schemas.microsoft.com/office/drawing/2014/main" id="{C9D1D2A9-0F2D-403C-9B7D-86BAB6689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041" y="1938430"/>
            <a:ext cx="2621343" cy="131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C9B5D11E-3DEB-4C54-91C1-D08CF2489596}"/>
              </a:ext>
            </a:extLst>
          </p:cNvPr>
          <p:cNvSpPr txBox="1">
            <a:spLocks/>
          </p:cNvSpPr>
          <p:nvPr/>
        </p:nvSpPr>
        <p:spPr>
          <a:xfrm>
            <a:off x="801176" y="3528002"/>
            <a:ext cx="3505057" cy="69775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 fontScale="32500" lnSpcReduction="20000"/>
          </a:bodyPr>
          <a:lstStyle>
            <a:lvl1pPr lvl="0" algn="ctr" defTabSz="685800" rtl="0" eaLnBrk="1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/>
              <a:t>Chue Jun Hao</a:t>
            </a:r>
          </a:p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/>
              <a:t>Ho Jun Hao</a:t>
            </a:r>
          </a:p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/>
              <a:t>Yee Yi Lin</a:t>
            </a:r>
          </a:p>
        </p:txBody>
      </p:sp>
    </p:spTree>
    <p:extLst>
      <p:ext uri="{BB962C8B-B14F-4D97-AF65-F5344CB8AC3E}">
        <p14:creationId xmlns:p14="http://schemas.microsoft.com/office/powerpoint/2010/main" val="237853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7FF3-92FE-4D77-9E97-887B30BD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5922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C2D5-562D-46E6-BE3D-84239C64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Thank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75144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D5B2-01E0-468A-A7BD-BCA74C29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16639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" name="Group 204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206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07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8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2059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2060" name="Group 211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213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4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61" name="Rectangle 216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E581DCB-201C-4480-840E-3D9A589D6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25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913AAA-9685-43CA-9D9C-8AC857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508" y="3246171"/>
            <a:ext cx="5019987" cy="964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Edda’s Journey</a:t>
            </a:r>
          </a:p>
        </p:txBody>
      </p:sp>
      <p:sp>
        <p:nvSpPr>
          <p:cNvPr id="2062" name="Freeform: Shape 218">
            <a:extLst>
              <a:ext uri="{FF2B5EF4-FFF2-40B4-BE49-F238E27FC236}">
                <a16:creationId xmlns:a16="http://schemas.microsoft.com/office/drawing/2014/main" id="{FB7D136F-0882-44E8-96FB-81DB0CD4F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5107"/>
            <a:ext cx="3045277" cy="3928725"/>
          </a:xfrm>
          <a:custGeom>
            <a:avLst/>
            <a:gdLst>
              <a:gd name="connsiteX0" fmla="*/ 0 w 4060370"/>
              <a:gd name="connsiteY0" fmla="*/ 0 h 5238300"/>
              <a:gd name="connsiteX1" fmla="*/ 3848769 w 4060370"/>
              <a:gd name="connsiteY1" fmla="*/ 0 h 5238300"/>
              <a:gd name="connsiteX2" fmla="*/ 4060370 w 4060370"/>
              <a:gd name="connsiteY2" fmla="*/ 211601 h 5238300"/>
              <a:gd name="connsiteX3" fmla="*/ 4060370 w 4060370"/>
              <a:gd name="connsiteY3" fmla="*/ 5026699 h 5238300"/>
              <a:gd name="connsiteX4" fmla="*/ 3848769 w 4060370"/>
              <a:gd name="connsiteY4" fmla="*/ 5238300 h 5238300"/>
              <a:gd name="connsiteX5" fmla="*/ 0 w 4060370"/>
              <a:gd name="connsiteY5" fmla="*/ 5238300 h 52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0" h="5238300">
                <a:moveTo>
                  <a:pt x="0" y="0"/>
                </a:moveTo>
                <a:lnTo>
                  <a:pt x="3848769" y="0"/>
                </a:lnTo>
                <a:cubicBezTo>
                  <a:pt x="3965633" y="0"/>
                  <a:pt x="4060370" y="94737"/>
                  <a:pt x="4060370" y="211601"/>
                </a:cubicBezTo>
                <a:lnTo>
                  <a:pt x="4060370" y="5026699"/>
                </a:lnTo>
                <a:cubicBezTo>
                  <a:pt x="4060370" y="5143563"/>
                  <a:pt x="3965633" y="5238300"/>
                  <a:pt x="3848769" y="5238300"/>
                </a:cubicBezTo>
                <a:lnTo>
                  <a:pt x="0" y="52383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7856D25-77C0-43CF-98B3-C4A22D8F8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 r="-2" b="-2"/>
          <a:stretch/>
        </p:blipFill>
        <p:spPr bwMode="auto">
          <a:xfrm>
            <a:off x="20" y="614667"/>
            <a:ext cx="2920904" cy="3689604"/>
          </a:xfrm>
          <a:custGeom>
            <a:avLst/>
            <a:gdLst/>
            <a:ahLst/>
            <a:cxnLst/>
            <a:rect l="l" t="t" r="r" b="b"/>
            <a:pathLst>
              <a:path w="3894566" h="4919472">
                <a:moveTo>
                  <a:pt x="0" y="0"/>
                </a:moveTo>
                <a:lnTo>
                  <a:pt x="3698033" y="0"/>
                </a:lnTo>
                <a:cubicBezTo>
                  <a:pt x="3806575" y="0"/>
                  <a:pt x="3894566" y="87991"/>
                  <a:pt x="3894566" y="196533"/>
                </a:cubicBezTo>
                <a:lnTo>
                  <a:pt x="3894566" y="4722939"/>
                </a:lnTo>
                <a:cubicBezTo>
                  <a:pt x="3894566" y="4831481"/>
                  <a:pt x="3806575" y="4919472"/>
                  <a:pt x="3698033" y="4919472"/>
                </a:cubicBezTo>
                <a:lnTo>
                  <a:pt x="0" y="491947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Freeform: Shape 220">
            <a:extLst>
              <a:ext uri="{FF2B5EF4-FFF2-40B4-BE49-F238E27FC236}">
                <a16:creationId xmlns:a16="http://schemas.microsoft.com/office/drawing/2014/main" id="{8C1CC229-CEDD-4447-BBC7-1648B368F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028" y="0"/>
            <a:ext cx="2784521" cy="2348702"/>
          </a:xfrm>
          <a:custGeom>
            <a:avLst/>
            <a:gdLst>
              <a:gd name="connsiteX0" fmla="*/ 0 w 3712695"/>
              <a:gd name="connsiteY0" fmla="*/ 0 h 3131603"/>
              <a:gd name="connsiteX1" fmla="*/ 3712695 w 3712695"/>
              <a:gd name="connsiteY1" fmla="*/ 0 h 3131603"/>
              <a:gd name="connsiteX2" fmla="*/ 3712695 w 3712695"/>
              <a:gd name="connsiteY2" fmla="*/ 2963149 h 3131603"/>
              <a:gd name="connsiteX3" fmla="*/ 3544241 w 3712695"/>
              <a:gd name="connsiteY3" fmla="*/ 3131603 h 3131603"/>
              <a:gd name="connsiteX4" fmla="*/ 168454 w 3712695"/>
              <a:gd name="connsiteY4" fmla="*/ 3131603 h 3131603"/>
              <a:gd name="connsiteX5" fmla="*/ 0 w 3712695"/>
              <a:gd name="connsiteY5" fmla="*/ 2963149 h 313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3">
                <a:moveTo>
                  <a:pt x="0" y="0"/>
                </a:moveTo>
                <a:lnTo>
                  <a:pt x="3712695" y="0"/>
                </a:lnTo>
                <a:lnTo>
                  <a:pt x="3712695" y="2963149"/>
                </a:lnTo>
                <a:cubicBezTo>
                  <a:pt x="3712695" y="3056184"/>
                  <a:pt x="3637276" y="3131603"/>
                  <a:pt x="3544241" y="3131603"/>
                </a:cubicBezTo>
                <a:lnTo>
                  <a:pt x="168454" y="3131603"/>
                </a:lnTo>
                <a:cubicBezTo>
                  <a:pt x="75419" y="3131603"/>
                  <a:pt x="0" y="3056184"/>
                  <a:pt x="0" y="2963149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576496-A2EA-4D54-B834-AF654C3D4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6" r="-6" b="-6"/>
          <a:stretch/>
        </p:blipFill>
        <p:spPr bwMode="auto">
          <a:xfrm>
            <a:off x="3545416" y="10"/>
            <a:ext cx="2523744" cy="2223798"/>
          </a:xfrm>
          <a:custGeom>
            <a:avLst/>
            <a:gdLst/>
            <a:ahLst/>
            <a:cxnLst/>
            <a:rect l="l" t="t" r="r" b="b"/>
            <a:pathLst>
              <a:path w="3364992" h="2965078">
                <a:moveTo>
                  <a:pt x="0" y="0"/>
                </a:moveTo>
                <a:lnTo>
                  <a:pt x="3364992" y="0"/>
                </a:lnTo>
                <a:lnTo>
                  <a:pt x="3364992" y="2812173"/>
                </a:lnTo>
                <a:cubicBezTo>
                  <a:pt x="3364992" y="2896620"/>
                  <a:pt x="3296534" y="2965078"/>
                  <a:pt x="3212087" y="2965078"/>
                </a:cubicBezTo>
                <a:lnTo>
                  <a:pt x="152905" y="2965078"/>
                </a:lnTo>
                <a:cubicBezTo>
                  <a:pt x="68458" y="2965078"/>
                  <a:pt x="0" y="2896620"/>
                  <a:pt x="0" y="28121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Freeform: Shape 222">
            <a:extLst>
              <a:ext uri="{FF2B5EF4-FFF2-40B4-BE49-F238E27FC236}">
                <a16:creationId xmlns:a16="http://schemas.microsoft.com/office/drawing/2014/main" id="{DF69957A-5D56-483F-B8BD-DE92BAB8A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299" y="490651"/>
            <a:ext cx="2574701" cy="2537460"/>
          </a:xfrm>
          <a:custGeom>
            <a:avLst/>
            <a:gdLst>
              <a:gd name="connsiteX0" fmla="*/ 153736 w 3432934"/>
              <a:gd name="connsiteY0" fmla="*/ 0 h 3383280"/>
              <a:gd name="connsiteX1" fmla="*/ 3432934 w 3432934"/>
              <a:gd name="connsiteY1" fmla="*/ 0 h 3383280"/>
              <a:gd name="connsiteX2" fmla="*/ 3432934 w 3432934"/>
              <a:gd name="connsiteY2" fmla="*/ 3383280 h 3383280"/>
              <a:gd name="connsiteX3" fmla="*/ 153736 w 3432934"/>
              <a:gd name="connsiteY3" fmla="*/ 3383280 h 3383280"/>
              <a:gd name="connsiteX4" fmla="*/ 0 w 3432934"/>
              <a:gd name="connsiteY4" fmla="*/ 3229544 h 3383280"/>
              <a:gd name="connsiteX5" fmla="*/ 0 w 3432934"/>
              <a:gd name="connsiteY5" fmla="*/ 153736 h 3383280"/>
              <a:gd name="connsiteX6" fmla="*/ 153736 w 3432934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2934" h="3383280">
                <a:moveTo>
                  <a:pt x="153736" y="0"/>
                </a:moveTo>
                <a:lnTo>
                  <a:pt x="3432934" y="0"/>
                </a:lnTo>
                <a:lnTo>
                  <a:pt x="3432934" y="3383280"/>
                </a:lnTo>
                <a:lnTo>
                  <a:pt x="153736" y="3383280"/>
                </a:lnTo>
                <a:cubicBezTo>
                  <a:pt x="68830" y="3383280"/>
                  <a:pt x="0" y="3314450"/>
                  <a:pt x="0" y="3229544"/>
                </a:cubicBezTo>
                <a:lnTo>
                  <a:pt x="0" y="153736"/>
                </a:lnTo>
                <a:cubicBezTo>
                  <a:pt x="0" y="68830"/>
                  <a:pt x="68830" y="0"/>
                  <a:pt x="153736" y="0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F560745-0363-449F-9576-3C0BD7D58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1" r="3" b="22911"/>
          <a:stretch/>
        </p:blipFill>
        <p:spPr bwMode="auto">
          <a:xfrm>
            <a:off x="6692350" y="614095"/>
            <a:ext cx="2451650" cy="2290572"/>
          </a:xfrm>
          <a:custGeom>
            <a:avLst/>
            <a:gdLst/>
            <a:ahLst/>
            <a:cxnLst/>
            <a:rect l="l" t="t" r="r" b="b"/>
            <a:pathLst>
              <a:path w="3268866" h="3054096">
                <a:moveTo>
                  <a:pt x="138778" y="0"/>
                </a:moveTo>
                <a:lnTo>
                  <a:pt x="3253646" y="0"/>
                </a:lnTo>
                <a:lnTo>
                  <a:pt x="3268866" y="3073"/>
                </a:lnTo>
                <a:lnTo>
                  <a:pt x="3268866" y="3051023"/>
                </a:lnTo>
                <a:lnTo>
                  <a:pt x="3253646" y="3054096"/>
                </a:lnTo>
                <a:lnTo>
                  <a:pt x="138778" y="3054096"/>
                </a:lnTo>
                <a:cubicBezTo>
                  <a:pt x="62133" y="3054096"/>
                  <a:pt x="0" y="2991963"/>
                  <a:pt x="0" y="2915318"/>
                </a:cubicBezTo>
                <a:lnTo>
                  <a:pt x="0" y="138778"/>
                </a:lnTo>
                <a:cubicBezTo>
                  <a:pt x="0" y="62133"/>
                  <a:pt x="62133" y="0"/>
                  <a:pt x="1387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C7328DC-D414-484C-87FE-E5B3E268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C64FC73C-4075-4912-BA4D-C92FE3367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A471514-37AE-4751-B62C-1E1D79653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755CB8C0-79AC-4CF3-AEF1-7A0484C29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78" name="Freeform 57">
            <a:extLst>
              <a:ext uri="{FF2B5EF4-FFF2-40B4-BE49-F238E27FC236}">
                <a16:creationId xmlns:a16="http://schemas.microsoft.com/office/drawing/2014/main" id="{30EBCA94-9E4D-459C-96F1-AF7FE5E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D986D5-0503-4D2D-81CA-BA301A31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81" name="Freeform 206">
              <a:extLst>
                <a:ext uri="{FF2B5EF4-FFF2-40B4-BE49-F238E27FC236}">
                  <a16:creationId xmlns:a16="http://schemas.microsoft.com/office/drawing/2014/main" id="{FF62C4F4-0D96-4549-9EFA-E7DE8EC1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2" name="Freeform 211">
              <a:extLst>
                <a:ext uri="{FF2B5EF4-FFF2-40B4-BE49-F238E27FC236}">
                  <a16:creationId xmlns:a16="http://schemas.microsoft.com/office/drawing/2014/main" id="{BD473983-7327-427C-8749-DE576362B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374EE8A-3853-4FE0-8ED2-D62D4CA4E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2C954A8-3CD0-4419-8A5F-568D66C9E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093C45E6-D4B2-4AF9-B1E1-2654198F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2" y="4961"/>
            <a:ext cx="9140446" cy="51435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8919D2F8-756C-44F9-BCB3-CC0B5C50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7">
            <a:extLst>
              <a:ext uri="{FF2B5EF4-FFF2-40B4-BE49-F238E27FC236}">
                <a16:creationId xmlns:a16="http://schemas.microsoft.com/office/drawing/2014/main" id="{27261E17-2363-4238-A101-35AD363E9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50838" y="350838"/>
            <a:ext cx="8445732" cy="4442222"/>
          </a:xfrm>
          <a:prstGeom prst="roundRect">
            <a:avLst>
              <a:gd name="adj" fmla="val 522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F428569-B248-42C1-B35D-99BAA5ED4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8" r="27248"/>
          <a:stretch/>
        </p:blipFill>
        <p:spPr bwMode="auto">
          <a:xfrm>
            <a:off x="4003161" y="503223"/>
            <a:ext cx="2405062" cy="414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66F3FDF-0B17-494C-8073-EDC76E866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404"/>
          <a:stretch/>
        </p:blipFill>
        <p:spPr bwMode="auto">
          <a:xfrm>
            <a:off x="6408223" y="505595"/>
            <a:ext cx="2227719" cy="413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 18">
            <a:extLst>
              <a:ext uri="{FF2B5EF4-FFF2-40B4-BE49-F238E27FC236}">
                <a16:creationId xmlns:a16="http://schemas.microsoft.com/office/drawing/2014/main" id="{0969B931-FB79-4793-A9F1-14156B2E7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075" y="355600"/>
            <a:ext cx="8445732" cy="4442222"/>
          </a:xfrm>
          <a:custGeom>
            <a:avLst/>
            <a:gdLst>
              <a:gd name="connsiteX0" fmla="*/ 336522 w 11260976"/>
              <a:gd name="connsiteY0" fmla="*/ 196832 h 5922963"/>
              <a:gd name="connsiteX1" fmla="*/ 209530 w 11260976"/>
              <a:gd name="connsiteY1" fmla="*/ 323824 h 5922963"/>
              <a:gd name="connsiteX2" fmla="*/ 209530 w 11260976"/>
              <a:gd name="connsiteY2" fmla="*/ 5586441 h 5922963"/>
              <a:gd name="connsiteX3" fmla="*/ 336522 w 11260976"/>
              <a:gd name="connsiteY3" fmla="*/ 5713433 h 5922963"/>
              <a:gd name="connsiteX4" fmla="*/ 10938742 w 11260976"/>
              <a:gd name="connsiteY4" fmla="*/ 5713433 h 5922963"/>
              <a:gd name="connsiteX5" fmla="*/ 11065734 w 11260976"/>
              <a:gd name="connsiteY5" fmla="*/ 5586441 h 5922963"/>
              <a:gd name="connsiteX6" fmla="*/ 11065734 w 11260976"/>
              <a:gd name="connsiteY6" fmla="*/ 323824 h 5922963"/>
              <a:gd name="connsiteX7" fmla="*/ 10938742 w 11260976"/>
              <a:gd name="connsiteY7" fmla="*/ 196832 h 5922963"/>
              <a:gd name="connsiteX8" fmla="*/ 309593 w 11260976"/>
              <a:gd name="connsiteY8" fmla="*/ 0 h 5922963"/>
              <a:gd name="connsiteX9" fmla="*/ 10951383 w 11260976"/>
              <a:gd name="connsiteY9" fmla="*/ 0 h 5922963"/>
              <a:gd name="connsiteX10" fmla="*/ 11260976 w 11260976"/>
              <a:gd name="connsiteY10" fmla="*/ 309593 h 5922963"/>
              <a:gd name="connsiteX11" fmla="*/ 11260976 w 11260976"/>
              <a:gd name="connsiteY11" fmla="*/ 5613370 h 5922963"/>
              <a:gd name="connsiteX12" fmla="*/ 10951383 w 11260976"/>
              <a:gd name="connsiteY12" fmla="*/ 5922963 h 5922963"/>
              <a:gd name="connsiteX13" fmla="*/ 309593 w 11260976"/>
              <a:gd name="connsiteY13" fmla="*/ 5922963 h 5922963"/>
              <a:gd name="connsiteX14" fmla="*/ 0 w 11260976"/>
              <a:gd name="connsiteY14" fmla="*/ 5613370 h 5922963"/>
              <a:gd name="connsiteX15" fmla="*/ 0 w 11260976"/>
              <a:gd name="connsiteY15" fmla="*/ 309593 h 5922963"/>
              <a:gd name="connsiteX16" fmla="*/ 309593 w 11260976"/>
              <a:gd name="connsiteY16" fmla="*/ 0 h 59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60976" h="5922963">
                <a:moveTo>
                  <a:pt x="336522" y="196832"/>
                </a:moveTo>
                <a:cubicBezTo>
                  <a:pt x="266386" y="196832"/>
                  <a:pt x="209530" y="253688"/>
                  <a:pt x="209530" y="323824"/>
                </a:cubicBezTo>
                <a:lnTo>
                  <a:pt x="209530" y="5586441"/>
                </a:lnTo>
                <a:cubicBezTo>
                  <a:pt x="209530" y="5656577"/>
                  <a:pt x="266386" y="5713433"/>
                  <a:pt x="336522" y="5713433"/>
                </a:cubicBezTo>
                <a:lnTo>
                  <a:pt x="10938742" y="5713433"/>
                </a:lnTo>
                <a:cubicBezTo>
                  <a:pt x="11008878" y="5713433"/>
                  <a:pt x="11065734" y="5656577"/>
                  <a:pt x="11065734" y="5586441"/>
                </a:cubicBezTo>
                <a:lnTo>
                  <a:pt x="11065734" y="323824"/>
                </a:lnTo>
                <a:cubicBezTo>
                  <a:pt x="11065734" y="253688"/>
                  <a:pt x="11008878" y="196832"/>
                  <a:pt x="10938742" y="196832"/>
                </a:cubicBezTo>
                <a:close/>
                <a:moveTo>
                  <a:pt x="309593" y="0"/>
                </a:moveTo>
                <a:lnTo>
                  <a:pt x="10951383" y="0"/>
                </a:lnTo>
                <a:cubicBezTo>
                  <a:pt x="11122366" y="0"/>
                  <a:pt x="11260976" y="138610"/>
                  <a:pt x="11260976" y="309593"/>
                </a:cubicBezTo>
                <a:lnTo>
                  <a:pt x="11260976" y="5613370"/>
                </a:lnTo>
                <a:cubicBezTo>
                  <a:pt x="11260976" y="5784353"/>
                  <a:pt x="11122366" y="5922963"/>
                  <a:pt x="10951383" y="5922963"/>
                </a:cubicBezTo>
                <a:lnTo>
                  <a:pt x="309593" y="5922963"/>
                </a:lnTo>
                <a:cubicBezTo>
                  <a:pt x="138610" y="5922963"/>
                  <a:pt x="0" y="5784353"/>
                  <a:pt x="0" y="5613370"/>
                </a:cubicBezTo>
                <a:lnTo>
                  <a:pt x="0" y="309593"/>
                </a:lnTo>
                <a:cubicBezTo>
                  <a:pt x="0" y="138610"/>
                  <a:pt x="138610" y="0"/>
                  <a:pt x="30959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Rounded Rectangle 8">
            <a:extLst>
              <a:ext uri="{FF2B5EF4-FFF2-40B4-BE49-F238E27FC236}">
                <a16:creationId xmlns:a16="http://schemas.microsoft.com/office/drawing/2014/main" id="{4E2A76BF-36A0-4CF3-B30C-E58046AF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223" y="503223"/>
            <a:ext cx="8142153" cy="4137452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46171-8365-43F2-9112-D023A5A0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77" y="767901"/>
            <a:ext cx="2845258" cy="1901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>
                <a:solidFill>
                  <a:schemeClr val="bg2"/>
                </a:solidFill>
              </a:rPr>
              <a:t>Edda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29C8282-C3E8-43F1-97F2-14178BAC0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5825" y="3471821"/>
            <a:ext cx="521208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FD7CCB2D-D453-4975-888A-FE7A2EFA9403}"/>
              </a:ext>
            </a:extLst>
          </p:cNvPr>
          <p:cNvSpPr txBox="1">
            <a:spLocks/>
          </p:cNvSpPr>
          <p:nvPr/>
        </p:nvSpPr>
        <p:spPr>
          <a:xfrm>
            <a:off x="687104" y="2554619"/>
            <a:ext cx="3112301" cy="1010074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 fontScale="40000" lnSpcReduction="20000"/>
          </a:bodyPr>
          <a:lstStyle>
            <a:lvl1pPr lvl="0" algn="ctr" defTabSz="685800" rtl="0" eaLnBrk="1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>
                <a:solidFill>
                  <a:schemeClr val="bg2"/>
                </a:solidFill>
              </a:rPr>
              <a:t>Sickly dwarf</a:t>
            </a:r>
          </a:p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>
                <a:solidFill>
                  <a:schemeClr val="bg2"/>
                </a:solidFill>
              </a:rPr>
              <a:t>Wishes to be a hero</a:t>
            </a:r>
          </a:p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>
                <a:solidFill>
                  <a:schemeClr val="bg2"/>
                </a:solidFill>
              </a:rPr>
              <a:t>Get stuck into the new world</a:t>
            </a:r>
          </a:p>
        </p:txBody>
      </p:sp>
    </p:spTree>
    <p:extLst>
      <p:ext uri="{BB962C8B-B14F-4D97-AF65-F5344CB8AC3E}">
        <p14:creationId xmlns:p14="http://schemas.microsoft.com/office/powerpoint/2010/main" val="244584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88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101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4102" name="Group 95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97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8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103" name="Rectangle 100">
            <a:extLst>
              <a:ext uri="{FF2B5EF4-FFF2-40B4-BE49-F238E27FC236}">
                <a16:creationId xmlns:a16="http://schemas.microsoft.com/office/drawing/2014/main" id="{17F76DDC-00F7-4D1A-80B8-C923EE393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4" name="Freeform 5">
            <a:extLst>
              <a:ext uri="{FF2B5EF4-FFF2-40B4-BE49-F238E27FC236}">
                <a16:creationId xmlns:a16="http://schemas.microsoft.com/office/drawing/2014/main" id="{EF5DA88E-6D8E-4206-A448-F879EE4E3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509"/>
            <a:ext cx="9150461" cy="514700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  <a:alpha val="7000"/>
            </a:schemeClr>
          </a:solidFill>
          <a:ln>
            <a:noFill/>
          </a:ln>
        </p:spPr>
      </p:sp>
      <p:pic>
        <p:nvPicPr>
          <p:cNvPr id="10" name="Picture 6" descr="Monster Hunter: World - Crafting - YouTube">
            <a:extLst>
              <a:ext uri="{FF2B5EF4-FFF2-40B4-BE49-F238E27FC236}">
                <a16:creationId xmlns:a16="http://schemas.microsoft.com/office/drawing/2014/main" id="{A363B3EC-654D-428E-B63E-720FD842B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1" r="17573" b="3"/>
          <a:stretch/>
        </p:blipFill>
        <p:spPr bwMode="auto">
          <a:xfrm>
            <a:off x="482599" y="482600"/>
            <a:ext cx="2395690" cy="251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28B797DA-3F83-45B8-A7B2-3FA75641F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6" r="8344" b="-1"/>
          <a:stretch/>
        </p:blipFill>
        <p:spPr>
          <a:xfrm>
            <a:off x="2977860" y="482601"/>
            <a:ext cx="2039890" cy="1434566"/>
          </a:xfrm>
          <a:prstGeom prst="rect">
            <a:avLst/>
          </a:prstGeom>
        </p:spPr>
      </p:pic>
      <p:pic>
        <p:nvPicPr>
          <p:cNvPr id="4098" name="Picture 2" descr="Moonlighter's Unique Mix of Combat and Commerce is a Good Snack Before E3 |  USgamer">
            <a:extLst>
              <a:ext uri="{FF2B5EF4-FFF2-40B4-BE49-F238E27FC236}">
                <a16:creationId xmlns:a16="http://schemas.microsoft.com/office/drawing/2014/main" id="{D40FD972-05EA-4EC3-A95D-6C5297947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r="7739" b="2"/>
          <a:stretch/>
        </p:blipFill>
        <p:spPr bwMode="auto">
          <a:xfrm>
            <a:off x="479966" y="3087291"/>
            <a:ext cx="2395689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World Map - the Geofront | Game mechanics - XCOM 2 Game Guide |  gamepressure.com">
            <a:extLst>
              <a:ext uri="{FF2B5EF4-FFF2-40B4-BE49-F238E27FC236}">
                <a16:creationId xmlns:a16="http://schemas.microsoft.com/office/drawing/2014/main" id="{9B8D4532-306E-4D42-B54A-05BDDE3C0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3" r="16827" b="1"/>
          <a:stretch/>
        </p:blipFill>
        <p:spPr bwMode="auto">
          <a:xfrm>
            <a:off x="2977862" y="2026629"/>
            <a:ext cx="2039890" cy="263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Freeform 206">
            <a:extLst>
              <a:ext uri="{FF2B5EF4-FFF2-40B4-BE49-F238E27FC236}">
                <a16:creationId xmlns:a16="http://schemas.microsoft.com/office/drawing/2014/main" id="{98DF2C30-689A-4122-8403-FE7B4CE67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490225" y="350838"/>
            <a:ext cx="3656409" cy="4442222"/>
          </a:xfrm>
          <a:custGeom>
            <a:avLst/>
            <a:gdLst/>
            <a:ahLst/>
            <a:cxnLst/>
            <a:rect l="0" t="0" r="r" b="b"/>
            <a:pathLst>
              <a:path w="3071" h="3731">
                <a:moveTo>
                  <a:pt x="199" y="0"/>
                </a:moveTo>
                <a:lnTo>
                  <a:pt x="3071" y="0"/>
                </a:lnTo>
                <a:lnTo>
                  <a:pt x="3071" y="3731"/>
                </a:lnTo>
                <a:lnTo>
                  <a:pt x="199" y="3731"/>
                </a:lnTo>
                <a:lnTo>
                  <a:pt x="164" y="3728"/>
                </a:lnTo>
                <a:lnTo>
                  <a:pt x="130" y="3719"/>
                </a:lnTo>
                <a:lnTo>
                  <a:pt x="98" y="3704"/>
                </a:lnTo>
                <a:lnTo>
                  <a:pt x="71" y="3683"/>
                </a:lnTo>
                <a:lnTo>
                  <a:pt x="46" y="3660"/>
                </a:lnTo>
                <a:lnTo>
                  <a:pt x="27" y="3631"/>
                </a:lnTo>
                <a:lnTo>
                  <a:pt x="12" y="3601"/>
                </a:lnTo>
                <a:lnTo>
                  <a:pt x="3" y="3567"/>
                </a:lnTo>
                <a:lnTo>
                  <a:pt x="0" y="3531"/>
                </a:lnTo>
                <a:lnTo>
                  <a:pt x="0" y="199"/>
                </a:lnTo>
                <a:lnTo>
                  <a:pt x="3" y="164"/>
                </a:lnTo>
                <a:lnTo>
                  <a:pt x="12" y="130"/>
                </a:lnTo>
                <a:lnTo>
                  <a:pt x="27" y="98"/>
                </a:lnTo>
                <a:lnTo>
                  <a:pt x="46" y="71"/>
                </a:lnTo>
                <a:lnTo>
                  <a:pt x="71" y="46"/>
                </a:lnTo>
                <a:lnTo>
                  <a:pt x="98" y="27"/>
                </a:lnTo>
                <a:lnTo>
                  <a:pt x="130" y="12"/>
                </a:lnTo>
                <a:lnTo>
                  <a:pt x="164" y="2"/>
                </a:lnTo>
                <a:lnTo>
                  <a:pt x="19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06" name="Freeform 211">
            <a:extLst>
              <a:ext uri="{FF2B5EF4-FFF2-40B4-BE49-F238E27FC236}">
                <a16:creationId xmlns:a16="http://schemas.microsoft.com/office/drawing/2014/main" id="{D624FD69-9448-4AF3-8C32-0E2F7B9EF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629101" y="496491"/>
            <a:ext cx="3514725" cy="4157662"/>
          </a:xfrm>
          <a:custGeom>
            <a:avLst/>
            <a:gdLst/>
            <a:ahLst/>
            <a:cxnLst/>
            <a:rect l="0" t="0" r="r" b="b"/>
            <a:pathLst>
              <a:path w="2952" h="3492">
                <a:moveTo>
                  <a:pt x="79" y="0"/>
                </a:moveTo>
                <a:lnTo>
                  <a:pt x="2952" y="0"/>
                </a:lnTo>
                <a:lnTo>
                  <a:pt x="2952" y="25"/>
                </a:lnTo>
                <a:lnTo>
                  <a:pt x="79" y="25"/>
                </a:lnTo>
                <a:lnTo>
                  <a:pt x="62" y="27"/>
                </a:lnTo>
                <a:lnTo>
                  <a:pt x="48" y="35"/>
                </a:lnTo>
                <a:lnTo>
                  <a:pt x="35" y="47"/>
                </a:lnTo>
                <a:lnTo>
                  <a:pt x="26" y="63"/>
                </a:lnTo>
                <a:lnTo>
                  <a:pt x="24" y="80"/>
                </a:lnTo>
                <a:lnTo>
                  <a:pt x="24" y="3411"/>
                </a:lnTo>
                <a:lnTo>
                  <a:pt x="26" y="3429"/>
                </a:lnTo>
                <a:lnTo>
                  <a:pt x="35" y="3444"/>
                </a:lnTo>
                <a:lnTo>
                  <a:pt x="48" y="3457"/>
                </a:lnTo>
                <a:lnTo>
                  <a:pt x="62" y="3466"/>
                </a:lnTo>
                <a:lnTo>
                  <a:pt x="79" y="3468"/>
                </a:lnTo>
                <a:lnTo>
                  <a:pt x="2951" y="3468"/>
                </a:lnTo>
                <a:lnTo>
                  <a:pt x="2951" y="3492"/>
                </a:lnTo>
                <a:lnTo>
                  <a:pt x="79" y="3492"/>
                </a:lnTo>
                <a:lnTo>
                  <a:pt x="59" y="3489"/>
                </a:lnTo>
                <a:lnTo>
                  <a:pt x="40" y="3481"/>
                </a:lnTo>
                <a:lnTo>
                  <a:pt x="23" y="3469"/>
                </a:lnTo>
                <a:lnTo>
                  <a:pt x="11" y="3452"/>
                </a:lnTo>
                <a:lnTo>
                  <a:pt x="3" y="3433"/>
                </a:lnTo>
                <a:lnTo>
                  <a:pt x="0" y="3411"/>
                </a:lnTo>
                <a:lnTo>
                  <a:pt x="0" y="80"/>
                </a:lnTo>
                <a:lnTo>
                  <a:pt x="3" y="60"/>
                </a:lnTo>
                <a:lnTo>
                  <a:pt x="11" y="41"/>
                </a:lnTo>
                <a:lnTo>
                  <a:pt x="23" y="24"/>
                </a:lnTo>
                <a:lnTo>
                  <a:pt x="40" y="11"/>
                </a:lnTo>
                <a:lnTo>
                  <a:pt x="59" y="4"/>
                </a:lnTo>
                <a:lnTo>
                  <a:pt x="79" y="0"/>
                </a:lnTo>
                <a:close/>
              </a:path>
            </a:pathLst>
          </a:custGeom>
          <a:solidFill>
            <a:srgbClr val="FEFCF7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82F6-0832-4296-83BD-629A78DEB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564" y="767900"/>
            <a:ext cx="2845258" cy="2512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sz="3900" dirty="0">
                <a:solidFill>
                  <a:srgbClr val="FEFCF7"/>
                </a:solidFill>
              </a:rPr>
              <a:t>Edda’s Journey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52C4612-F8FD-4C3F-876B-3C56E04D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6010049" y="3471821"/>
            <a:ext cx="521208" cy="0"/>
          </a:xfrm>
          <a:prstGeom prst="line">
            <a:avLst/>
          </a:prstGeom>
          <a:ln w="38100">
            <a:solidFill>
              <a:srgbClr val="FEFC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itle 1">
            <a:extLst>
              <a:ext uri="{FF2B5EF4-FFF2-40B4-BE49-F238E27FC236}">
                <a16:creationId xmlns:a16="http://schemas.microsoft.com/office/drawing/2014/main" id="{368A0609-C22D-49AE-80EA-C3993FA7FEDD}"/>
              </a:ext>
            </a:extLst>
          </p:cNvPr>
          <p:cNvSpPr txBox="1">
            <a:spLocks/>
          </p:cNvSpPr>
          <p:nvPr/>
        </p:nvSpPr>
        <p:spPr>
          <a:xfrm>
            <a:off x="5940564" y="3628588"/>
            <a:ext cx="3112301" cy="78929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lvl="0" algn="ctr" defTabSz="685800" rtl="0" eaLnBrk="1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algn="l" defTabSz="914400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2"/>
                </a:solidFill>
              </a:rPr>
              <a:t>RPG</a:t>
            </a:r>
          </a:p>
          <a:p>
            <a:pPr algn="l" defTabSz="914400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 err="1">
                <a:solidFill>
                  <a:schemeClr val="bg2"/>
                </a:solidFill>
              </a:rPr>
              <a:t>Roguelite</a:t>
            </a:r>
            <a:endParaRPr lang="en-US" sz="1600" dirty="0">
              <a:solidFill>
                <a:schemeClr val="bg2"/>
              </a:solidFill>
            </a:endParaRPr>
          </a:p>
          <a:p>
            <a:pPr algn="l" defTabSz="914400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endParaRPr lang="en-US" sz="1600" dirty="0">
              <a:solidFill>
                <a:schemeClr val="bg2"/>
              </a:solidFill>
            </a:endParaRPr>
          </a:p>
          <a:p>
            <a:pPr algn="l" defTabSz="914400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2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C7328DC-D414-484C-87FE-E5B3E268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5126" name="Freeform 5">
              <a:extLst>
                <a:ext uri="{FF2B5EF4-FFF2-40B4-BE49-F238E27FC236}">
                  <a16:creationId xmlns:a16="http://schemas.microsoft.com/office/drawing/2014/main" id="{C64FC73C-4075-4912-BA4D-C92FE3367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5127" name="Freeform 9">
              <a:extLst>
                <a:ext uri="{FF2B5EF4-FFF2-40B4-BE49-F238E27FC236}">
                  <a16:creationId xmlns:a16="http://schemas.microsoft.com/office/drawing/2014/main" id="{1A471514-37AE-4751-B62C-1E1D79653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28" name="Freeform 13">
              <a:extLst>
                <a:ext uri="{FF2B5EF4-FFF2-40B4-BE49-F238E27FC236}">
                  <a16:creationId xmlns:a16="http://schemas.microsoft.com/office/drawing/2014/main" id="{755CB8C0-79AC-4CF3-AEF1-7A0484C29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78" name="Freeform 57">
            <a:extLst>
              <a:ext uri="{FF2B5EF4-FFF2-40B4-BE49-F238E27FC236}">
                <a16:creationId xmlns:a16="http://schemas.microsoft.com/office/drawing/2014/main" id="{30EBCA94-9E4D-459C-96F1-AF7FE5E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D986D5-0503-4D2D-81CA-BA301A31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5129" name="Freeform 206">
              <a:extLst>
                <a:ext uri="{FF2B5EF4-FFF2-40B4-BE49-F238E27FC236}">
                  <a16:creationId xmlns:a16="http://schemas.microsoft.com/office/drawing/2014/main" id="{FF62C4F4-0D96-4549-9EFA-E7DE8EC1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131" name="Freeform 211">
              <a:extLst>
                <a:ext uri="{FF2B5EF4-FFF2-40B4-BE49-F238E27FC236}">
                  <a16:creationId xmlns:a16="http://schemas.microsoft.com/office/drawing/2014/main" id="{BD473983-7327-427C-8749-DE576362B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374EE8A-3853-4FE0-8ED2-D62D4CA4E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03F6884-ADB3-4F46-8809-0E3A74008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39516" y="946547"/>
            <a:ext cx="5464968" cy="3250406"/>
            <a:chOff x="2452688" y="1262063"/>
            <a:chExt cx="7286625" cy="4333875"/>
          </a:xfrm>
        </p:grpSpPr>
        <p:sp>
          <p:nvSpPr>
            <p:cNvPr id="5132" name="Freeform 159">
              <a:extLst>
                <a:ext uri="{FF2B5EF4-FFF2-40B4-BE49-F238E27FC236}">
                  <a16:creationId xmlns:a16="http://schemas.microsoft.com/office/drawing/2014/main" id="{4C456466-3843-49FD-A221-4A51A8F2D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164">
              <a:extLst>
                <a:ext uri="{FF2B5EF4-FFF2-40B4-BE49-F238E27FC236}">
                  <a16:creationId xmlns:a16="http://schemas.microsoft.com/office/drawing/2014/main" id="{825C7A75-6858-4CEB-90B5-A4373F3FB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0269871-BD7A-42F3-9D57-9169980DD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5DBA7A-1765-41A5-9CCB-446A5FFF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725" y="1372933"/>
            <a:ext cx="4394793" cy="1179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05000"/>
              </a:lnSpc>
              <a:spcBef>
                <a:spcPct val="0"/>
              </a:spcBef>
            </a:pPr>
            <a:r>
              <a:rPr lang="en-US" sz="3900"/>
              <a:t>Game Loop</a:t>
            </a:r>
          </a:p>
        </p:txBody>
      </p:sp>
    </p:spTree>
    <p:extLst>
      <p:ext uri="{BB962C8B-B14F-4D97-AF65-F5344CB8AC3E}">
        <p14:creationId xmlns:p14="http://schemas.microsoft.com/office/powerpoint/2010/main" val="214369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146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47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50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153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4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30C82-FBB4-458D-A2AA-556ECD14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773" y="3156336"/>
            <a:ext cx="4658967" cy="1144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Travel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C4182046-E2C9-4621-912D-C854D8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3045279" cy="2053840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6" descr="The Rise Of The Slay The Spire-Like | The Indie Game Website">
            <a:extLst>
              <a:ext uri="{FF2B5EF4-FFF2-40B4-BE49-F238E27FC236}">
                <a16:creationId xmlns:a16="http://schemas.microsoft.com/office/drawing/2014/main" id="{D4AFA7FD-4FD4-4DA0-9E60-B514E5813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r="4757" b="1"/>
          <a:stretch/>
        </p:blipFill>
        <p:spPr bwMode="auto">
          <a:xfrm>
            <a:off x="20" y="604263"/>
            <a:ext cx="2920850" cy="1810512"/>
          </a:xfrm>
          <a:custGeom>
            <a:avLst/>
            <a:gdLst/>
            <a:ahLst/>
            <a:cxnLst/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46102BC3-CABD-4C11-B79F-7818F6BBE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029" y="0"/>
            <a:ext cx="2784521" cy="2348703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F5EBF56-F872-4115-A424-99024F3D9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" b="3342"/>
          <a:stretch/>
        </p:blipFill>
        <p:spPr bwMode="auto">
          <a:xfrm>
            <a:off x="3538559" y="2"/>
            <a:ext cx="2537460" cy="2207516"/>
          </a:xfrm>
          <a:custGeom>
            <a:avLst/>
            <a:gdLst/>
            <a:ahLst/>
            <a:cxnLst/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2ED16B8D-C5CC-4EA2-9B91-6CF85DE5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580" y="2855732"/>
            <a:ext cx="2571750" cy="1917657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Tyto Ecology Review for Teachers | Common Sense Education">
            <a:extLst>
              <a:ext uri="{FF2B5EF4-FFF2-40B4-BE49-F238E27FC236}">
                <a16:creationId xmlns:a16="http://schemas.microsoft.com/office/drawing/2014/main" id="{E1962F82-81FF-4E2B-8CDC-3A12B4495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r="313" b="4"/>
          <a:stretch/>
        </p:blipFill>
        <p:spPr bwMode="auto">
          <a:xfrm>
            <a:off x="594024" y="2977884"/>
            <a:ext cx="2324862" cy="1673352"/>
          </a:xfrm>
          <a:custGeom>
            <a:avLst/>
            <a:gdLst/>
            <a:ahLst/>
            <a:cxnLst/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E7FED6DE-0FEE-42AB-B53B-64D089ADD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50" y="482600"/>
            <a:ext cx="2571750" cy="253746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Biome v2 by Kyle-Dove on DeviantArt">
            <a:extLst>
              <a:ext uri="{FF2B5EF4-FFF2-40B4-BE49-F238E27FC236}">
                <a16:creationId xmlns:a16="http://schemas.microsoft.com/office/drawing/2014/main" id="{C285EA2A-7FD9-4780-A388-6B388BD14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r="7160" b="-2"/>
          <a:stretch/>
        </p:blipFill>
        <p:spPr bwMode="auto">
          <a:xfrm>
            <a:off x="6696658" y="606042"/>
            <a:ext cx="2456718" cy="2290572"/>
          </a:xfrm>
          <a:custGeom>
            <a:avLst/>
            <a:gdLst/>
            <a:ahLst/>
            <a:cxnLst/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42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Group 138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6153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6154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155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6156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6157" name="Group 145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6158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159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160" name="Rectangle 150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61" name="Rectangle 152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30C82-FBB4-458D-A2AA-556ECD14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773" y="3156336"/>
            <a:ext cx="4658967" cy="1144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Quest</a:t>
            </a:r>
          </a:p>
        </p:txBody>
      </p:sp>
      <p:sp>
        <p:nvSpPr>
          <p:cNvPr id="6162" name="Freeform: Shape 154">
            <a:extLst>
              <a:ext uri="{FF2B5EF4-FFF2-40B4-BE49-F238E27FC236}">
                <a16:creationId xmlns:a16="http://schemas.microsoft.com/office/drawing/2014/main" id="{C4182046-E2C9-4621-912D-C854D8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3045279" cy="2053840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50" name="Picture 6" descr="How to Play With Friends in Monster Hunter World - Driver Easy">
            <a:extLst>
              <a:ext uri="{FF2B5EF4-FFF2-40B4-BE49-F238E27FC236}">
                <a16:creationId xmlns:a16="http://schemas.microsoft.com/office/drawing/2014/main" id="{F3D4989C-DABF-48F1-9976-5CCD1B82F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907"/>
          <a:stretch/>
        </p:blipFill>
        <p:spPr bwMode="auto">
          <a:xfrm>
            <a:off x="20" y="604263"/>
            <a:ext cx="2920850" cy="1810512"/>
          </a:xfrm>
          <a:custGeom>
            <a:avLst/>
            <a:gdLst/>
            <a:ahLst/>
            <a:cxnLst/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Freeform: Shape 156">
            <a:extLst>
              <a:ext uri="{FF2B5EF4-FFF2-40B4-BE49-F238E27FC236}">
                <a16:creationId xmlns:a16="http://schemas.microsoft.com/office/drawing/2014/main" id="{46102BC3-CABD-4C11-B79F-7818F6BBE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029" y="0"/>
            <a:ext cx="2784521" cy="2348703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EFE5640D-2B7D-4D5B-960C-58E00812A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r="26091" b="1"/>
          <a:stretch/>
        </p:blipFill>
        <p:spPr bwMode="auto">
          <a:xfrm>
            <a:off x="3538559" y="2"/>
            <a:ext cx="2537460" cy="2207516"/>
          </a:xfrm>
          <a:custGeom>
            <a:avLst/>
            <a:gdLst/>
            <a:ahLst/>
            <a:cxnLst/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2ED16B8D-C5CC-4EA2-9B91-6CF85DE5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580" y="2855732"/>
            <a:ext cx="2571750" cy="1917657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MHW PC - Quest MOD &quot;Immortal Severance&quot; (Sapphire Star's Guidance -  Challenge (Hard)) - YouTube">
            <a:extLst>
              <a:ext uri="{FF2B5EF4-FFF2-40B4-BE49-F238E27FC236}">
                <a16:creationId xmlns:a16="http://schemas.microsoft.com/office/drawing/2014/main" id="{0F9833FB-5194-4475-A44E-B82E1C373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9" r="7489" b="-2"/>
          <a:stretch/>
        </p:blipFill>
        <p:spPr bwMode="auto">
          <a:xfrm>
            <a:off x="594024" y="2977884"/>
            <a:ext cx="2324862" cy="1673352"/>
          </a:xfrm>
          <a:custGeom>
            <a:avLst/>
            <a:gdLst/>
            <a:ahLst/>
            <a:cxnLst/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E7FED6DE-0FEE-42AB-B53B-64D089ADD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50" y="482600"/>
            <a:ext cx="2571750" cy="253746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Whats the fastest exp farm to HR 100? Just finished every other optional  besides the tempered elders : MonsterHunter">
            <a:extLst>
              <a:ext uri="{FF2B5EF4-FFF2-40B4-BE49-F238E27FC236}">
                <a16:creationId xmlns:a16="http://schemas.microsoft.com/office/drawing/2014/main" id="{21701B75-70C9-4E19-A54C-823C2FE6A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1" r="-3" b="-3"/>
          <a:stretch/>
        </p:blipFill>
        <p:spPr bwMode="auto">
          <a:xfrm>
            <a:off x="6696658" y="606042"/>
            <a:ext cx="2456718" cy="2290572"/>
          </a:xfrm>
          <a:custGeom>
            <a:avLst/>
            <a:gdLst/>
            <a:ahLst/>
            <a:cxnLst/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64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93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95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6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30C82-FBB4-458D-A2AA-556ECD14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773" y="3156336"/>
            <a:ext cx="4658967" cy="1144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Dungeons &amp; Combat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C4182046-E2C9-4621-912D-C854D8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3045279" cy="2053840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Moon Hunters Nintendo Switch review - Short doesn't always mean sharp |  Articles | Pocket Gamer">
            <a:extLst>
              <a:ext uri="{FF2B5EF4-FFF2-40B4-BE49-F238E27FC236}">
                <a16:creationId xmlns:a16="http://schemas.microsoft.com/office/drawing/2014/main" id="{122A4A64-3C81-4711-A5B0-B0DAD2E7E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7" b="3"/>
          <a:stretch/>
        </p:blipFill>
        <p:spPr bwMode="auto">
          <a:xfrm>
            <a:off x="20" y="604263"/>
            <a:ext cx="2920850" cy="1810512"/>
          </a:xfrm>
          <a:custGeom>
            <a:avLst/>
            <a:gdLst/>
            <a:ahLst/>
            <a:cxnLst/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6102BC3-CABD-4C11-B79F-7818F6BBE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029" y="0"/>
            <a:ext cx="2784521" cy="2348703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2" name="Picture 4" descr="Moon Hunters Nintendo Switch review - Short doesn't always mean sharp |  Articles | Pocket Gamer">
            <a:extLst>
              <a:ext uri="{FF2B5EF4-FFF2-40B4-BE49-F238E27FC236}">
                <a16:creationId xmlns:a16="http://schemas.microsoft.com/office/drawing/2014/main" id="{ACC58A4F-804D-4DB0-80B5-329F3C6B7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r="16593" b="-2"/>
          <a:stretch/>
        </p:blipFill>
        <p:spPr bwMode="auto">
          <a:xfrm>
            <a:off x="3538559" y="2"/>
            <a:ext cx="2537460" cy="2207516"/>
          </a:xfrm>
          <a:custGeom>
            <a:avLst/>
            <a:gdLst/>
            <a:ahLst/>
            <a:cxnLst/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2ED16B8D-C5CC-4EA2-9B91-6CF85DE5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580" y="2855732"/>
            <a:ext cx="2571750" cy="1917657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8 Bit Horse: Moon Hunters">
            <a:extLst>
              <a:ext uri="{FF2B5EF4-FFF2-40B4-BE49-F238E27FC236}">
                <a16:creationId xmlns:a16="http://schemas.microsoft.com/office/drawing/2014/main" id="{971264E4-5D30-4388-B4B7-8F8248BD2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-2" b="-2"/>
          <a:stretch/>
        </p:blipFill>
        <p:spPr bwMode="auto">
          <a:xfrm>
            <a:off x="594024" y="2977884"/>
            <a:ext cx="2324862" cy="1673352"/>
          </a:xfrm>
          <a:custGeom>
            <a:avLst/>
            <a:gdLst/>
            <a:ahLst/>
            <a:cxnLst/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7FED6DE-0FEE-42AB-B53B-64D089ADD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50" y="482600"/>
            <a:ext cx="2571750" cy="253746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0" name="Picture 2" descr="Moon Hunters Review | Groundhog night">
            <a:extLst>
              <a:ext uri="{FF2B5EF4-FFF2-40B4-BE49-F238E27FC236}">
                <a16:creationId xmlns:a16="http://schemas.microsoft.com/office/drawing/2014/main" id="{C24E837A-3D65-4E5F-86A4-B201EA4ED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22977" b="-3"/>
          <a:stretch/>
        </p:blipFill>
        <p:spPr bwMode="auto">
          <a:xfrm>
            <a:off x="6696658" y="606042"/>
            <a:ext cx="2456718" cy="2290572"/>
          </a:xfrm>
          <a:custGeom>
            <a:avLst/>
            <a:gdLst/>
            <a:ahLst/>
            <a:cxnLst/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3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2F9326A-C3B0-4CCA-A1B0-068BD18F0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1"/>
            <a:ext cx="9148763" cy="5156597"/>
            <a:chOff x="0" y="3175"/>
            <a:chExt cx="12198350" cy="6875463"/>
          </a:xfrm>
        </p:grpSpPr>
        <p:sp>
          <p:nvSpPr>
            <p:cNvPr id="257" name="Freeform 5">
              <a:extLst>
                <a:ext uri="{FF2B5EF4-FFF2-40B4-BE49-F238E27FC236}">
                  <a16:creationId xmlns:a16="http://schemas.microsoft.com/office/drawing/2014/main" id="{8A9AECA6-B516-476E-B187-5653E8AC5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58" name="Freeform 9">
              <a:extLst>
                <a:ext uri="{FF2B5EF4-FFF2-40B4-BE49-F238E27FC236}">
                  <a16:creationId xmlns:a16="http://schemas.microsoft.com/office/drawing/2014/main" id="{7352E939-BC37-4530-B84D-B1E2A55C3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9" name="Freeform 13">
              <a:extLst>
                <a:ext uri="{FF2B5EF4-FFF2-40B4-BE49-F238E27FC236}">
                  <a16:creationId xmlns:a16="http://schemas.microsoft.com/office/drawing/2014/main" id="{33A35B01-8929-46F3-AE9B-7966EBE8A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260" name="Freeform 57">
            <a:extLst>
              <a:ext uri="{FF2B5EF4-FFF2-40B4-BE49-F238E27FC236}">
                <a16:creationId xmlns:a16="http://schemas.microsoft.com/office/drawing/2014/main" id="{45EA7C82-E5BE-451A-819E-EC6EBC07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2084" y="23812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EF94B4-B497-4817-8E15-86481B702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90225" y="350838"/>
            <a:ext cx="3656409" cy="4442222"/>
            <a:chOff x="7320300" y="467784"/>
            <a:chExt cx="4875213" cy="5922963"/>
          </a:xfrm>
        </p:grpSpPr>
        <p:sp>
          <p:nvSpPr>
            <p:cNvPr id="262" name="Freeform 206">
              <a:extLst>
                <a:ext uri="{FF2B5EF4-FFF2-40B4-BE49-F238E27FC236}">
                  <a16:creationId xmlns:a16="http://schemas.microsoft.com/office/drawing/2014/main" id="{CAF870ED-68EC-4AD7-841A-27017F4E5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3" name="Freeform 211">
              <a:extLst>
                <a:ext uri="{FF2B5EF4-FFF2-40B4-BE49-F238E27FC236}">
                  <a16:creationId xmlns:a16="http://schemas.microsoft.com/office/drawing/2014/main" id="{F368148E-2430-4170-B7B6-306CC847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C4B4331-23A4-44E0-8C33-1F5218AD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65" name="Rectangle 264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6" name="Rectangle 265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30C82-FBB4-458D-A2AA-556ECD14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773" y="3156336"/>
            <a:ext cx="4658967" cy="1144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105000"/>
              </a:lnSpc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</a:rPr>
              <a:t>Upgrade</a:t>
            </a:r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C4182046-E2C9-4621-912D-C854D8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3045279" cy="2053840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2" name="Picture 2" descr="Spiral Knights - Top 10 gears players in Spiral Knights thread">
            <a:extLst>
              <a:ext uri="{FF2B5EF4-FFF2-40B4-BE49-F238E27FC236}">
                <a16:creationId xmlns:a16="http://schemas.microsoft.com/office/drawing/2014/main" id="{8C1E45BB-93CC-49CE-92AD-851DB2B4C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8" r="-3" b="31893"/>
          <a:stretch/>
        </p:blipFill>
        <p:spPr bwMode="auto">
          <a:xfrm>
            <a:off x="20" y="604263"/>
            <a:ext cx="2920850" cy="1810512"/>
          </a:xfrm>
          <a:custGeom>
            <a:avLst/>
            <a:gdLst/>
            <a:ahLst/>
            <a:cxnLst/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46102BC3-CABD-4C11-B79F-7818F6BBE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029" y="0"/>
            <a:ext cx="2784521" cy="2348703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3A675C-C590-44C9-B0FF-2398E7E14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6" r="17150" b="4"/>
          <a:stretch/>
        </p:blipFill>
        <p:spPr>
          <a:xfrm>
            <a:off x="3538559" y="2"/>
            <a:ext cx="2537460" cy="2207516"/>
          </a:xfrm>
          <a:custGeom>
            <a:avLst/>
            <a:gdLst/>
            <a:ahLst/>
            <a:cxnLst/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</p:spPr>
      </p:pic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2ED16B8D-C5CC-4EA2-9B91-6CF85DE5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580" y="2855732"/>
            <a:ext cx="2571750" cy="1917657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 descr="Beast Tamer discussion thread - Page 5">
            <a:extLst>
              <a:ext uri="{FF2B5EF4-FFF2-40B4-BE49-F238E27FC236}">
                <a16:creationId xmlns:a16="http://schemas.microsoft.com/office/drawing/2014/main" id="{F956817B-4A5F-41EE-9E83-7C288B435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5" r="8932" b="-3"/>
          <a:stretch/>
        </p:blipFill>
        <p:spPr bwMode="auto">
          <a:xfrm>
            <a:off x="594024" y="2977884"/>
            <a:ext cx="2324862" cy="1673352"/>
          </a:xfrm>
          <a:custGeom>
            <a:avLst/>
            <a:gdLst/>
            <a:ahLst/>
            <a:cxnLst/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E7FED6DE-0FEE-42AB-B53B-64D089ADD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50" y="482600"/>
            <a:ext cx="2571750" cy="253746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8" descr="Getting Started - Gamer Walkthroughs">
            <a:extLst>
              <a:ext uri="{FF2B5EF4-FFF2-40B4-BE49-F238E27FC236}">
                <a16:creationId xmlns:a16="http://schemas.microsoft.com/office/drawing/2014/main" id="{3C799845-408F-469F-B57E-DA497B6D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r="3" b="3"/>
          <a:stretch/>
        </p:blipFill>
        <p:spPr bwMode="auto">
          <a:xfrm>
            <a:off x="6696658" y="606042"/>
            <a:ext cx="2456718" cy="2290572"/>
          </a:xfrm>
          <a:custGeom>
            <a:avLst/>
            <a:gdLst/>
            <a:ahLst/>
            <a:cxnLst/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50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71</TotalTime>
  <Words>48</Words>
  <Application>Microsoft Office PowerPoint</Application>
  <PresentationFormat>On-screen Show (16:9)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Century Schoolbook</vt:lpstr>
      <vt:lpstr>Arial</vt:lpstr>
      <vt:lpstr>Corbel</vt:lpstr>
      <vt:lpstr>Feathered</vt:lpstr>
      <vt:lpstr>Zodiac Studio </vt:lpstr>
      <vt:lpstr>Edda’s Journey</vt:lpstr>
      <vt:lpstr>Edda</vt:lpstr>
      <vt:lpstr>Edda’s Journey</vt:lpstr>
      <vt:lpstr>Game Loop</vt:lpstr>
      <vt:lpstr>Travel</vt:lpstr>
      <vt:lpstr>Quest</vt:lpstr>
      <vt:lpstr>Dungeons &amp; Combat</vt:lpstr>
      <vt:lpstr>Upgrade</vt:lpstr>
      <vt:lpstr>Demo</vt:lpstr>
      <vt:lpstr>Thank for your time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Zodiac Studio </dc:title>
  <cp:lastModifiedBy>Chue junhao</cp:lastModifiedBy>
  <cp:revision>8</cp:revision>
  <dcterms:modified xsi:type="dcterms:W3CDTF">2021-04-14T07:42:36Z</dcterms:modified>
</cp:coreProperties>
</file>